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E8DD-B085-44D9-A81E-05EFB18C2AA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E955-5221-49F4-8AD9-F699ECD03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E8DD-B085-44D9-A81E-05EFB18C2AA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E955-5221-49F4-8AD9-F699ECD03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E8DD-B085-44D9-A81E-05EFB18C2AA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E955-5221-49F4-8AD9-F699ECD03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E8DD-B085-44D9-A81E-05EFB18C2AA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E955-5221-49F4-8AD9-F699ECD03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E8DD-B085-44D9-A81E-05EFB18C2AA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E955-5221-49F4-8AD9-F699ECD03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E8DD-B085-44D9-A81E-05EFB18C2AA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E955-5221-49F4-8AD9-F699ECD03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E8DD-B085-44D9-A81E-05EFB18C2AA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E955-5221-49F4-8AD9-F699ECD03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E8DD-B085-44D9-A81E-05EFB18C2AA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E955-5221-49F4-8AD9-F699ECD03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E8DD-B085-44D9-A81E-05EFB18C2AA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E955-5221-49F4-8AD9-F699ECD03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E8DD-B085-44D9-A81E-05EFB18C2AA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E955-5221-49F4-8AD9-F699ECD03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E8DD-B085-44D9-A81E-05EFB18C2AA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E955-5221-49F4-8AD9-F699ECD03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E8DD-B085-44D9-A81E-05EFB18C2AAB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0E955-5221-49F4-8AD9-F699ECD033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ПРАКСА 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/>
              <a:t>ИНТЕГРИСАНА МЕТОДИЧКА ПРАСА 4</a:t>
            </a:r>
          </a:p>
          <a:p>
            <a:r>
              <a:rPr lang="sr-Cyrl-RS" sz="2000" dirty="0" smtClean="0"/>
              <a:t>ВОДИЧ ЗА ИЗРАДУ ПРОЈЕКТА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ПРЕЗЕНТАЦИЈА ПРОЈЕКТА (у ПауерПоинту) садржи: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Основне податке</a:t>
            </a:r>
          </a:p>
          <a:p>
            <a:pPr>
              <a:buNone/>
            </a:pPr>
            <a:r>
              <a:rPr lang="sr-Cyrl-RS" dirty="0" smtClean="0"/>
              <a:t> Образложење теме</a:t>
            </a:r>
          </a:p>
          <a:p>
            <a:pPr>
              <a:buNone/>
            </a:pPr>
            <a:r>
              <a:rPr lang="sr-Cyrl-RS" dirty="0" smtClean="0"/>
              <a:t> Хронолошки приказ активности</a:t>
            </a:r>
          </a:p>
          <a:p>
            <a:pPr>
              <a:buNone/>
            </a:pPr>
            <a:r>
              <a:rPr lang="sr-Cyrl-RS" dirty="0" smtClean="0"/>
              <a:t>Видео запис</a:t>
            </a:r>
          </a:p>
          <a:p>
            <a:pPr>
              <a:buNone/>
            </a:pPr>
            <a:r>
              <a:rPr lang="sr-Cyrl-RS" dirty="0" smtClean="0"/>
              <a:t>Анализу</a:t>
            </a:r>
          </a:p>
          <a:p>
            <a:pPr>
              <a:buNone/>
            </a:pPr>
            <a:r>
              <a:rPr lang="sr-Cyrl-RS" dirty="0" smtClean="0"/>
              <a:t>Закључак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МЕНТОРИ НА ПРОЈЕКТУ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др Ирена Станишић</a:t>
            </a:r>
          </a:p>
          <a:p>
            <a:r>
              <a:rPr lang="sr-Cyrl-RS" dirty="0"/>
              <a:t>м</a:t>
            </a:r>
            <a:r>
              <a:rPr lang="sr-Cyrl-RS" dirty="0" smtClean="0"/>
              <a:t>р Александар Васић</a:t>
            </a:r>
          </a:p>
          <a:p>
            <a:r>
              <a:rPr lang="sr-Cyrl-RS" dirty="0"/>
              <a:t>м</a:t>
            </a:r>
            <a:r>
              <a:rPr lang="sr-Cyrl-RS" dirty="0" smtClean="0"/>
              <a:t>р Немања Панић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ПРАКСА 4 </a:t>
            </a:r>
            <a:r>
              <a:rPr lang="sr-Cyrl-RS" sz="2800" dirty="0" smtClean="0"/>
              <a:t>– ИНТЕГРИСАНА МЕТОДИЧКА ПРАКСА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Резултат ПРАКСЕ 4 је ПРОЈЕКАТ који садржи интегрисане активности из ВЕШТИНА (физичко, ликовно, музичко...)</a:t>
            </a:r>
          </a:p>
          <a:p>
            <a:r>
              <a:rPr lang="sr-Cyrl-RS" dirty="0" smtClean="0"/>
              <a:t>Професори наведених методика су ментори на изради пројеката</a:t>
            </a:r>
          </a:p>
          <a:p>
            <a:r>
              <a:rPr lang="sr-Cyrl-RS" dirty="0" smtClean="0"/>
              <a:t>Студенти ПРОЈЕКАТ раде у оквиру Праксе 4 и боравка у предшколској установи</a:t>
            </a:r>
          </a:p>
          <a:p>
            <a:r>
              <a:rPr lang="sr-Cyrl-RS" dirty="0" smtClean="0"/>
              <a:t>Студенти могу  пројекат да раде у групи до ТРИ члана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ПРАКСА 4 – </a:t>
            </a:r>
            <a:r>
              <a:rPr lang="sr-Cyrl-RS" sz="2800" dirty="0" smtClean="0"/>
              <a:t>ИНТЕГРИСАНА МЕТОДИЧКА ПРАКСА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Студенти бирају тему пројекта и начин његове реализације</a:t>
            </a:r>
          </a:p>
          <a:p>
            <a:pPr>
              <a:buNone/>
            </a:pPr>
            <a:r>
              <a:rPr lang="sr-Cyrl-RS" dirty="0" smtClean="0"/>
              <a:t>Све активности везане за пројекат бележе  у својеврсни дневник праксе (у ВОРДу) и презентују на одбрани (у ПАУЕР ПОИНТу) </a:t>
            </a:r>
          </a:p>
          <a:p>
            <a:pPr>
              <a:buNone/>
            </a:pPr>
            <a:r>
              <a:rPr lang="sr-Cyrl-RS" dirty="0" smtClean="0"/>
              <a:t>Дневник праксе и Презентација садрже текст, фотографије и видео записе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/>
              <a:t>ПРАКСА 4 – ТЕМА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Студенти сами бирају ТЕМУ пројекта </a:t>
            </a:r>
          </a:p>
          <a:p>
            <a:r>
              <a:rPr lang="sr-Cyrl-RS" dirty="0" smtClean="0"/>
              <a:t>ТЕМА треба да  на најоптималнији начин омогући интегрисање методика и реализацију активности</a:t>
            </a:r>
          </a:p>
          <a:p>
            <a:r>
              <a:rPr lang="sr-Cyrl-RS" dirty="0" smtClean="0"/>
              <a:t>На ТЕМУ утиче група у којој се пракса реализује (узраст, број деце,структура групе, план и програм рада..)  и услови и околности у самом вртићу.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ПРАКСА 4 – ДНЕВНИК ПРАСЕ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ДНЕВНИК ПРАКСЕ је документ у ВОРДу који се предаје у електронском облику заједно са ПРЕЗЕНТАЦИЈОМ и брани се и презентује на испиту.</a:t>
            </a:r>
          </a:p>
          <a:p>
            <a:r>
              <a:rPr lang="sr-Cyrl-RS" dirty="0" smtClean="0"/>
              <a:t>ДНЕВНИК ПРАКСЕ  садржи: Опште и методичке податке, циљеве и задатке, фазе рада, преглед активности, презентацију, анализу, закључак, литературу, податке о студенту, прилог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ДНЕВНИК ПРАКСЕ – ОПШТИ ПОДАЦИ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Назив установе</a:t>
            </a:r>
          </a:p>
          <a:p>
            <a:r>
              <a:rPr lang="sr-Cyrl-RS" dirty="0" smtClean="0"/>
              <a:t>Узрасна група</a:t>
            </a:r>
          </a:p>
          <a:p>
            <a:r>
              <a:rPr lang="sr-Cyrl-RS" dirty="0" smtClean="0"/>
              <a:t>Број деце</a:t>
            </a:r>
          </a:p>
          <a:p>
            <a:r>
              <a:rPr lang="sr-Cyrl-RS" dirty="0" smtClean="0"/>
              <a:t>Време реализације</a:t>
            </a:r>
          </a:p>
          <a:p>
            <a:r>
              <a:rPr lang="sr-Cyrl-RS" dirty="0" smtClean="0"/>
              <a:t>Радни простор</a:t>
            </a:r>
          </a:p>
          <a:p>
            <a:r>
              <a:rPr lang="sr-Cyrl-RS" dirty="0" smtClean="0"/>
              <a:t>Подаци о студенту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ДНЕВНИК ПРАКСЕ – ОПШТИ МЕТОДИЧКИ ПОДАЦИ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Васпитно образовна област</a:t>
            </a:r>
          </a:p>
          <a:p>
            <a:r>
              <a:rPr lang="sr-Cyrl-RS" dirty="0" smtClean="0"/>
              <a:t>Назив (ТЕМА) пројекта</a:t>
            </a:r>
          </a:p>
          <a:p>
            <a:r>
              <a:rPr lang="sr-Cyrl-RS" dirty="0" smtClean="0"/>
              <a:t>Корелација са другим васпитно-образовним областима</a:t>
            </a:r>
          </a:p>
          <a:p>
            <a:r>
              <a:rPr lang="sr-Cyrl-RS" dirty="0" smtClean="0"/>
              <a:t>Васпитно-образовни циљеви пројекта</a:t>
            </a:r>
          </a:p>
          <a:p>
            <a:r>
              <a:rPr lang="sr-Cyrl-RS" dirty="0" smtClean="0"/>
              <a:t>Васпитно-образовни задаци пројекта</a:t>
            </a:r>
          </a:p>
          <a:p>
            <a:r>
              <a:rPr lang="sr-Cyrl-RS" dirty="0" smtClean="0"/>
              <a:t>Очекивани исходи пројекта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ДНЕВНИК ПРАКСЕ – ФАЗЕ У РЕАЛИЗАЦИЈИ ПРОЈЕКТА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Образложење теме пројекта</a:t>
            </a:r>
          </a:p>
          <a:p>
            <a:r>
              <a:rPr lang="sr-Cyrl-RS" dirty="0" smtClean="0"/>
              <a:t>Предвиђене предактивности (пратеће активности) на реализацији пројекта</a:t>
            </a:r>
          </a:p>
          <a:p>
            <a:r>
              <a:rPr lang="sr-Cyrl-RS" dirty="0" smtClean="0"/>
              <a:t>Преглед активности на реализацији пројекта</a:t>
            </a:r>
          </a:p>
          <a:p>
            <a:r>
              <a:rPr lang="sr-Cyrl-RS" dirty="0" smtClean="0"/>
              <a:t>Преглед предактивности и активности приказати хронолошки и по методикама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ДНЕВНИК ПРАКСЕ још садржи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ПРЕЗЕНТАЦИЈУ пројекта, дати у ПауерПоинту уз обавезни видео документ (снимак)</a:t>
            </a:r>
          </a:p>
          <a:p>
            <a:r>
              <a:rPr lang="sr-Cyrl-RS" dirty="0" smtClean="0"/>
              <a:t>Анализу пројекта</a:t>
            </a:r>
          </a:p>
          <a:p>
            <a:r>
              <a:rPr lang="sr-Cyrl-RS" dirty="0" smtClean="0"/>
              <a:t>Закључак</a:t>
            </a:r>
          </a:p>
          <a:p>
            <a:r>
              <a:rPr lang="sr-Cyrl-RS" dirty="0" smtClean="0"/>
              <a:t>Литературу</a:t>
            </a:r>
          </a:p>
          <a:p>
            <a:r>
              <a:rPr lang="sr-Cyrl-RS" dirty="0" smtClean="0"/>
              <a:t>Прилоге (фотографије, радови и сл..)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365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ПРАКСА  4</vt:lpstr>
      <vt:lpstr>ПРАКСА 4 – ИНТЕГРИСАНА МЕТОДИЧКА ПРАКСА</vt:lpstr>
      <vt:lpstr>ПРАКСА 4 – ИНТЕГРИСАНА МЕТОДИЧКА ПРАКСА</vt:lpstr>
      <vt:lpstr>ПРАКСА 4 – ТЕМА </vt:lpstr>
      <vt:lpstr>ПРАКСА 4 – ДНЕВНИК ПРАСЕ</vt:lpstr>
      <vt:lpstr>ДНЕВНИК ПРАКСЕ – ОПШТИ ПОДАЦИ</vt:lpstr>
      <vt:lpstr>ДНЕВНИК ПРАКСЕ – ОПШТИ МЕТОДИЧКИ ПОДАЦИ</vt:lpstr>
      <vt:lpstr>ДНЕВНИК ПРАКСЕ – ФАЗЕ У РЕАЛИЗАЦИЈИ ПРОЈЕКТА</vt:lpstr>
      <vt:lpstr>ДНЕВНИК ПРАКСЕ још садржи</vt:lpstr>
      <vt:lpstr>ПРЕЗЕНТАЦИЈА ПРОЈЕКТА (у ПауерПоинту) садржи:</vt:lpstr>
      <vt:lpstr>МЕНТОРИ НА ПРОЈЕКТУ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ПРАКСА  4</dc:title>
  <dc:creator>Windows User</dc:creator>
  <cp:lastModifiedBy>Windows User</cp:lastModifiedBy>
  <cp:revision>8</cp:revision>
  <dcterms:created xsi:type="dcterms:W3CDTF">2019-04-17T09:20:12Z</dcterms:created>
  <dcterms:modified xsi:type="dcterms:W3CDTF">2019-04-17T10:34:56Z</dcterms:modified>
</cp:coreProperties>
</file>