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73" d="100"/>
          <a:sy n="73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 anchorCtr="0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07DEC2F4-EF6D-4245-BF7A-AF4FA3ACECCE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24706A77-BC98-4F81-89BD-CC9605B8B9F7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lIns="91440" tIns="45720" rIns="91440" bIns="45720" anchor="ctr" anchorCtr="0"/>
          <a:p>
            <a:pPr>
              <a:buClrTx/>
              <a:buSzTx/>
              <a:buFontTx/>
            </a:pPr>
            <a:r>
              <a:rPr lang="sr-Latn-RS" altLang="en-US" dirty="0"/>
              <a:t>MEDIJSKA KULTURA</a:t>
            </a:r>
            <a:endParaRPr lang="en-US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sr-Latn-RS" sz="3200" b="0" i="0" u="none" strike="noStrike" kern="1200" cap="none" spc="0" normalizeH="0" baseline="0" noProof="1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Medijska kultura koristi slike, zvuke i predstave, a oni formiraju sadržaje svakodnevnog života, dominiraju slobodnim vremenom, oblikuju politička gledišta, društveno ponašanje, građa koju donose oblikuje identitet ljudi.</a:t>
            </a:r>
            <a:endParaRPr kumimoji="0" lang="en-US" sz="3200" b="0" i="0" u="none" strike="noStrike" kern="1200" cap="none" spc="0" normalizeH="0" baseline="0" noProof="1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lIns="91440" tIns="45720" rIns="91440" bIns="45720" anchor="ctr" anchorCtr="0"/>
          <a:p>
            <a:r>
              <a:rPr lang="en-US" altLang="zh-CN" dirty="0"/>
              <a:t>M</a:t>
            </a:r>
            <a:r>
              <a:rPr lang="sr-Latn-RS" altLang="en-US" dirty="0"/>
              <a:t>edijska kultura</a:t>
            </a:r>
            <a:endParaRPr lang="en-US" altLang="zh-CN" dirty="0"/>
          </a:p>
        </p:txBody>
      </p:sp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lIns="91440" tIns="45720" rIns="91440" bIns="45720" anchor="t" anchorCtr="0"/>
          <a:p>
            <a:r>
              <a:rPr lang="sr-Latn-RS" altLang="en-US" dirty="0"/>
              <a:t>Industrija zabave ima proizvode kao što su film, radio,TV, a oni stvaraju modele koji određuju kako treba da izgleda muškarac, kako žena, uspeh ili neuspeh, formiraju se shvatanja o klasama, etničkoj pripadnosti ili rasi, nacionalnosti, seksualnosti.</a:t>
            </a:r>
            <a:endParaRPr lang="en-US" altLang="zh-C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lIns="91440" tIns="45720" rIns="91440" bIns="45720" anchor="ctr" anchorCtr="0"/>
          <a:p>
            <a:r>
              <a:rPr lang="sr-Latn-RS" altLang="en-US" dirty="0"/>
              <a:t>MEDIJSKA KULTURA</a:t>
            </a:r>
            <a:endParaRPr lang="en-US" altLang="zh-CN" dirty="0"/>
          </a:p>
        </p:txBody>
      </p:sp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lIns="91440" tIns="45720" rIns="91440" bIns="45720" anchor="t" anchorCtr="0"/>
          <a:p>
            <a:r>
              <a:rPr lang="sr-Latn-RS" altLang="en-US" dirty="0"/>
              <a:t>FORMIRA DRUŠTVENE VREDNOSTI, DOMINANTNA GLEDIŠTA-ŠTA JE DOBRO ILI LOŠE,MORALNO ILI NE,POZITIVNO ILI NE.</a:t>
            </a:r>
            <a:endParaRPr lang="sr-Latn-RS" altLang="en-US" dirty="0"/>
          </a:p>
          <a:p>
            <a:r>
              <a:rPr lang="sr-Latn-RS" altLang="en-US" dirty="0"/>
              <a:t>Slike u medijima su simboli ili mitovi, koji čine opštu kulturu.Time se stvara identitet, pa medijska kultura proizvodi nove oblike globalne kulture.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lIns="91440" tIns="45720" rIns="91440" bIns="45720" anchor="ctr" anchorCtr="0"/>
          <a:p>
            <a:r>
              <a:rPr lang="sr-Latn-RS" altLang="en-US" dirty="0"/>
              <a:t>MEDIJSKA KULTURA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sr-Latn-RS" sz="3200" b="0" i="0" u="none" strike="noStrike" kern="1200" cap="none" spc="0" normalizeH="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Medijsku kulturu čini</a:t>
            </a:r>
            <a:r>
              <a:rPr kumimoji="0" lang="en-US" sz="3200" b="0" i="0" u="none" strike="noStrike" kern="1200" cap="none" spc="0" normalizeH="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kumimoji="0" lang="sr-Latn-RS" sz="3200" b="0" i="0" u="none" strike="noStrike" kern="1200" cap="none" spc="0" normalizeH="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radio sistem, nosači zvuka,sredstva emitovanja, filmovi i način njihove distribucije (bioskopi,televizijsko emitovanje) štampani mediji, od novina do časopisa.</a:t>
            </a:r>
            <a:endParaRPr kumimoji="0" lang="sr-Latn-RS" sz="3200" b="0" i="0" u="none" strike="noStrike" kern="1200" cap="none" spc="0" normalizeH="0" baseline="0" noProof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sr-Latn-RS" sz="3200" b="0" i="0" u="none" strike="noStrike" kern="1200" cap="none" spc="0" normalizeH="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Medijska kultura je industrijska kultura zasnovana na modelu masovne proizvodnje, namenjena masovnom auditorijumu- ona je oblik komercijalne kulture, ona proizvodi robne artikle, koji privlače privatan profit ogromnih korporacija.</a:t>
            </a:r>
            <a:endParaRPr kumimoji="0" lang="en-US" sz="3200" b="0" i="0" u="none" strike="noStrike" kern="1200" cap="none" spc="0" normalizeH="0" baseline="0" noProof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lIns="91440" tIns="45720" rIns="91440" bIns="45720" anchor="ctr" anchorCtr="0"/>
          <a:p>
            <a:r>
              <a:rPr lang="sr-Latn-RS" altLang="en-US" dirty="0"/>
              <a:t>MEDIJSKA KULTURA</a:t>
            </a:r>
            <a:endParaRPr lang="en-US" altLang="zh-CN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lIns="91440" tIns="45720" rIns="91440" bIns="45720" anchor="t" anchorCtr="0"/>
          <a:p>
            <a:r>
              <a:rPr lang="sr-Latn-RS" altLang="en-US" dirty="0"/>
              <a:t>To je kultura visoke tehnologije, primenjuje tehnološka dostignuća. Čini bitnu oblast ekonomije, njen najprofitniji deo i dobija globalni značaj.Ona je i oblik tehno kulture, spaja tehnologiju i kulturu u nove oblike, stvara nove tipove društva.</a:t>
            </a:r>
            <a:endParaRPr lang="sr-Latn-RS" altLang="en-US" dirty="0"/>
          </a:p>
          <a:p>
            <a:r>
              <a:rPr lang="sr-Latn-RS" altLang="en-US" dirty="0"/>
              <a:t>Predstave medijske kulture pokazuju ko ima moć, a ko ne, ko ima pravo da tu moć koristi.</a:t>
            </a:r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1548</Words>
  <Application>WPS Presentation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MEDIJSKA KULTURA</dc:title>
  <dc:creator>Dukovic</dc:creator>
  <cp:lastModifiedBy>Akademija04</cp:lastModifiedBy>
  <cp:revision>5</cp:revision>
  <dcterms:created xsi:type="dcterms:W3CDTF">2014-05-27T20:53:00Z</dcterms:created>
  <dcterms:modified xsi:type="dcterms:W3CDTF">2023-01-27T08:22:59Z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1033-11.2.0.11440</vt:lpwstr>
  </property>
  <property fmtid="{D5CDD505-2E9C-101B-9397-08002B2CF9AE}" pid="3" name="ICV">
    <vt:lpwstr>A0A31BBB1B9245C4A4C4BA597982AE59</vt:lpwstr>
  </property>
</Properties>
</file>